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5" r:id="rId2"/>
    <p:sldId id="260" r:id="rId3"/>
    <p:sldId id="261" r:id="rId4"/>
    <p:sldId id="264" r:id="rId5"/>
    <p:sldId id="262" r:id="rId6"/>
    <p:sldId id="263" r:id="rId7"/>
    <p:sldId id="257" r:id="rId8"/>
    <p:sldId id="258" r:id="rId9"/>
    <p:sldId id="266" r:id="rId10"/>
    <p:sldId id="269" r:id="rId11"/>
    <p:sldId id="268" r:id="rId12"/>
    <p:sldId id="267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584" y="-1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B4C71EC6-210F-42DE-9C53-41977AD35B3D}" type="datetimeFigureOut">
              <a:rPr lang="ru-RU" smtClean="0"/>
              <a:t>23.02.2022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95536" y="4293096"/>
            <a:ext cx="7543800" cy="914400"/>
          </a:xfrm>
        </p:spPr>
        <p:txBody>
          <a:bodyPr/>
          <a:lstStyle/>
          <a:p>
            <a:r>
              <a:rPr lang="ru-RU" sz="5400" dirty="0">
                <a:effectLst/>
              </a:rPr>
              <a:t>ТОО «Научно-производственный центр зернового хозяйства им. А. И. Бараева»</a:t>
            </a:r>
            <a:br>
              <a:rPr lang="ru-RU" sz="5400" dirty="0">
                <a:effectLst/>
              </a:rPr>
            </a:br>
            <a:endParaRPr lang="ru-RU" sz="5400" dirty="0"/>
          </a:p>
        </p:txBody>
      </p:sp>
      <p:pic>
        <p:nvPicPr>
          <p:cNvPr id="3074" name="Picture 2" descr="https://baraev.kz/uploads/posts/2018-11/1542032711_img_071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3861048"/>
            <a:ext cx="5004048" cy="2810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149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836712"/>
            <a:ext cx="8501211" cy="5228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390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452173" cy="38256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258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40768"/>
            <a:ext cx="8387562" cy="3998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5026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2"/>
            <a:ext cx="8595171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3025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251520" y="1484784"/>
            <a:ext cx="8568952" cy="4449687"/>
          </a:xfrm>
        </p:spPr>
        <p:txBody>
          <a:bodyPr>
            <a:normAutofit/>
          </a:bodyPr>
          <a:lstStyle/>
          <a:p>
            <a:r>
              <a:rPr lang="ru-RU" sz="2800" dirty="0">
                <a:effectLst/>
              </a:rPr>
              <a:t>Развитие фундаментальной и прикладной аграрной науки, внедрения инновационных разработок с целью обеспечения продовольственной безопасности, повышения производительности труда и конкурентоспособности АПК Республики Казахстан.</a:t>
            </a:r>
          </a:p>
          <a:p>
            <a:endParaRPr lang="ru-RU" sz="2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539552" y="116632"/>
            <a:ext cx="7543800" cy="914400"/>
          </a:xfrm>
        </p:spPr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118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23528" y="1916832"/>
            <a:ext cx="8568952" cy="4089647"/>
          </a:xfrm>
        </p:spPr>
        <p:txBody>
          <a:bodyPr>
            <a:normAutofit/>
          </a:bodyPr>
          <a:lstStyle/>
          <a:p>
            <a:pPr lvl="0"/>
            <a:r>
              <a:rPr lang="ru-RU" sz="2400" dirty="0">
                <a:effectLst/>
              </a:rPr>
              <a:t>Р</a:t>
            </a:r>
            <a:r>
              <a:rPr lang="ru-RU" sz="2400" dirty="0" smtClean="0">
                <a:effectLst/>
              </a:rPr>
              <a:t>азработка </a:t>
            </a:r>
            <a:r>
              <a:rPr lang="ru-RU" sz="2400" dirty="0">
                <a:effectLst/>
              </a:rPr>
              <a:t>и внедрение элементов системы точного земледелия, направленных на повышение производительности и </a:t>
            </a:r>
            <a:r>
              <a:rPr lang="ru-RU" sz="2400" dirty="0" err="1">
                <a:effectLst/>
              </a:rPr>
              <a:t>экологичности</a:t>
            </a:r>
            <a:r>
              <a:rPr lang="ru-RU" sz="2400" dirty="0">
                <a:effectLst/>
              </a:rPr>
              <a:t> производства</a:t>
            </a:r>
          </a:p>
          <a:p>
            <a:pPr lvl="0"/>
            <a:r>
              <a:rPr lang="ru-RU" sz="2400" dirty="0">
                <a:effectLst/>
              </a:rPr>
              <a:t>С</a:t>
            </a:r>
            <a:r>
              <a:rPr lang="ru-RU" sz="2400" dirty="0" smtClean="0">
                <a:effectLst/>
              </a:rPr>
              <a:t>окращение </a:t>
            </a:r>
            <a:r>
              <a:rPr lang="ru-RU" sz="2400" dirty="0">
                <a:effectLst/>
              </a:rPr>
              <a:t>объема использования пестицидов (ядохимикатов), повышение эффективности удобрений.</a:t>
            </a:r>
          </a:p>
          <a:p>
            <a:endParaRPr lang="ru-RU" sz="24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11560" y="1412776"/>
            <a:ext cx="7543800" cy="914400"/>
          </a:xfrm>
        </p:spPr>
        <p:txBody>
          <a:bodyPr/>
          <a:lstStyle/>
          <a:p>
            <a:r>
              <a:rPr lang="ru-RU" dirty="0">
                <a:effectLst/>
              </a:rPr>
              <a:t>Задачи (</a:t>
            </a:r>
            <a:r>
              <a:rPr lang="ru-RU" dirty="0" smtClean="0">
                <a:effectLst/>
              </a:rPr>
              <a:t>Лаборатория </a:t>
            </a:r>
            <a:r>
              <a:rPr lang="ru-RU" dirty="0">
                <a:effectLst/>
              </a:rPr>
              <a:t>точного земледелия)</a:t>
            </a:r>
            <a:br>
              <a:rPr lang="ru-RU" dirty="0">
                <a:effectLst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383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539552" y="476672"/>
            <a:ext cx="7543800" cy="914400"/>
          </a:xfrm>
        </p:spPr>
        <p:txBody>
          <a:bodyPr/>
          <a:lstStyle/>
          <a:p>
            <a:r>
              <a:rPr lang="ru-RU" dirty="0" smtClean="0"/>
              <a:t>Целевые индикаторы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28800"/>
            <a:ext cx="8874631" cy="4806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643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251520" y="1124744"/>
            <a:ext cx="8496944" cy="5400600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ru-RU" dirty="0">
                <a:effectLst/>
              </a:rPr>
              <a:t>будет проведена модернизация и </a:t>
            </a:r>
            <a:r>
              <a:rPr lang="ru-RU" dirty="0" err="1">
                <a:effectLst/>
              </a:rPr>
              <a:t>цифровизация</a:t>
            </a:r>
            <a:r>
              <a:rPr lang="ru-RU" dirty="0">
                <a:effectLst/>
              </a:rPr>
              <a:t> всех технологических и управленческих процессов и внедрена система менеджмента качества; </a:t>
            </a:r>
          </a:p>
          <a:p>
            <a:pPr lvl="0"/>
            <a:r>
              <a:rPr lang="ru-RU" dirty="0">
                <a:effectLst/>
              </a:rPr>
              <a:t>будет начата реализация 3 интегрированных междисциплинарных научно-технических программ с привлечением сотрудников ведущих НИИ и Вузов, ежегодно в наиболее цитируемых международных изданиях будут выходить не менее 7 научных публикации сотрудников НПЦЗХ;</a:t>
            </a:r>
          </a:p>
          <a:p>
            <a:pPr lvl="0"/>
            <a:r>
              <a:rPr lang="ru-RU" dirty="0">
                <a:effectLst/>
              </a:rPr>
              <a:t>существенно расширится компетенция научных сотрудников НПЦЗХ - не менее 2 долгосрочных стажировок на базе ведущих в мире университетов и научных центров, не менее 4 научных сотрудников в магистратуре и докторантуре ведущих отечественных и зарубежных вузов, и не менее 25 стажировок в рамках научных исследований;</a:t>
            </a:r>
          </a:p>
          <a:p>
            <a:pPr lvl="0"/>
            <a:r>
              <a:rPr lang="ru-RU" dirty="0">
                <a:effectLst/>
              </a:rPr>
              <a:t>в партнерстве с КАТУ, дочерними организациями и технологическими лидерами будут разработаны не менее 4 программ распространения знаний, охватывающих все основные направления АПК Целевого региона, обучение на которых пройдут ежегодно не менее 50 специалистов </a:t>
            </a:r>
            <a:r>
              <a:rPr lang="ru-RU" dirty="0" err="1">
                <a:effectLst/>
              </a:rPr>
              <a:t>агроформирований</a:t>
            </a:r>
            <a:r>
              <a:rPr lang="ru-RU" dirty="0">
                <a:effectLst/>
              </a:rPr>
              <a:t>;</a:t>
            </a:r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11560" y="836712"/>
            <a:ext cx="7543800" cy="914400"/>
          </a:xfrm>
        </p:spPr>
        <p:txBody>
          <a:bodyPr/>
          <a:lstStyle/>
          <a:p>
            <a:r>
              <a:rPr lang="ru-RU" dirty="0">
                <a:effectLst/>
              </a:rPr>
              <a:t>Ожидаемые результаты</a:t>
            </a:r>
            <a:br>
              <a:rPr lang="ru-RU" dirty="0">
                <a:effectLst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6313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23528" y="1844824"/>
            <a:ext cx="8496944" cy="4752528"/>
          </a:xfrm>
        </p:spPr>
        <p:txBody>
          <a:bodyPr>
            <a:normAutofit/>
          </a:bodyPr>
          <a:lstStyle/>
          <a:p>
            <a:r>
              <a:rPr lang="ru-RU" sz="2400" dirty="0">
                <a:effectLst/>
              </a:rPr>
              <a:t>За период существования учеными Центра создано и передано на государственное сортоиспытание более 200 сортов, получено 99 патентов   на селекционные достижения, 12 инновационные, 10 на полезную модель, 6 на изобретения.</a:t>
            </a:r>
          </a:p>
          <a:p>
            <a:endParaRPr lang="ru-RU" sz="24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539552" y="1556792"/>
            <a:ext cx="7543800" cy="914400"/>
          </a:xfrm>
        </p:spPr>
        <p:txBody>
          <a:bodyPr/>
          <a:lstStyle/>
          <a:p>
            <a:r>
              <a:rPr lang="ru-RU" dirty="0">
                <a:effectLst/>
              </a:rPr>
              <a:t>Дополнительные показатели</a:t>
            </a:r>
            <a:br>
              <a:rPr lang="ru-RU" dirty="0">
                <a:effectLst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3880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96752"/>
            <a:ext cx="8315448" cy="4696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7446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76672"/>
            <a:ext cx="7920880" cy="581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3786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268760"/>
            <a:ext cx="8922768" cy="4391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94580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Базовая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Базовая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Базовая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79</TotalTime>
  <Words>90</Words>
  <Application>Microsoft Office PowerPoint</Application>
  <PresentationFormat>Экран (4:3)</PresentationFormat>
  <Paragraphs>14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Базовая</vt:lpstr>
      <vt:lpstr>ТОО «Научно-производственный центр зернового хозяйства им. А. И. Бараева» </vt:lpstr>
      <vt:lpstr>Цель</vt:lpstr>
      <vt:lpstr>Задачи (Лаборатория точного земледелия) </vt:lpstr>
      <vt:lpstr>Целевые индикаторы</vt:lpstr>
      <vt:lpstr>Ожидаемые результаты </vt:lpstr>
      <vt:lpstr>Дополнительные показатели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Пользователь</cp:lastModifiedBy>
  <cp:revision>6</cp:revision>
  <dcterms:created xsi:type="dcterms:W3CDTF">2022-02-23T17:00:32Z</dcterms:created>
  <dcterms:modified xsi:type="dcterms:W3CDTF">2022-02-23T18:30:41Z</dcterms:modified>
</cp:coreProperties>
</file>

<file path=docProps/thumbnail.jpeg>
</file>